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2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5F"/>
    <a:srgbClr val="E0684B"/>
    <a:srgbClr val="90D7E7"/>
    <a:srgbClr val="7AB800"/>
    <a:srgbClr val="614D7D"/>
    <a:srgbClr val="93B1CC"/>
    <a:srgbClr val="A71930"/>
    <a:srgbClr val="6D5047"/>
    <a:srgbClr val="996633"/>
    <a:srgbClr val="E98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6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32D-F149-4C3A-8481-8981A0E2957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6311-D64B-4E0F-818A-CD40D6B19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32D-F149-4C3A-8481-8981A0E2957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6311-D64B-4E0F-818A-CD40D6B19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32D-F149-4C3A-8481-8981A0E2957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6311-D64B-4E0F-818A-CD40D6B19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32D-F149-4C3A-8481-8981A0E2957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6311-D64B-4E0F-818A-CD40D6B19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32D-F149-4C3A-8481-8981A0E2957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6311-D64B-4E0F-818A-CD40D6B19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32D-F149-4C3A-8481-8981A0E2957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6311-D64B-4E0F-818A-CD40D6B19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32D-F149-4C3A-8481-8981A0E2957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6311-D64B-4E0F-818A-CD40D6B19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32D-F149-4C3A-8481-8981A0E2957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6311-D64B-4E0F-818A-CD40D6B19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32D-F149-4C3A-8481-8981A0E2957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6311-D64B-4E0F-818A-CD40D6B19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32D-F149-4C3A-8481-8981A0E2957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6311-D64B-4E0F-818A-CD40D6B19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D32D-F149-4C3A-8481-8981A0E2957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B6311-D64B-4E0F-818A-CD40D6B19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CD32D-F149-4C3A-8481-8981A0E2957A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B6311-D64B-4E0F-818A-CD40D6B19D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19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>
            <a:spLocks/>
          </p:cNvSpPr>
          <p:nvPr/>
        </p:nvSpPr>
        <p:spPr bwMode="auto">
          <a:xfrm>
            <a:off x="130" y="1676400"/>
            <a:ext cx="9143870" cy="34290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  <a:gd name="connsiteX0" fmla="*/ 1241 w 10000"/>
              <a:gd name="connsiteY0" fmla="*/ 4444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7500 h 10000"/>
              <a:gd name="connsiteX4" fmla="*/ 1241 w 10000"/>
              <a:gd name="connsiteY4" fmla="*/ 4444 h 10000"/>
              <a:gd name="connsiteX0" fmla="*/ 0 w 8759"/>
              <a:gd name="connsiteY0" fmla="*/ 4444 h 10000"/>
              <a:gd name="connsiteX1" fmla="*/ 8759 w 8759"/>
              <a:gd name="connsiteY1" fmla="*/ 0 h 10000"/>
              <a:gd name="connsiteX2" fmla="*/ 8759 w 8759"/>
              <a:gd name="connsiteY2" fmla="*/ 10000 h 10000"/>
              <a:gd name="connsiteX3" fmla="*/ 0 w 8759"/>
              <a:gd name="connsiteY3" fmla="*/ 7778 h 10000"/>
              <a:gd name="connsiteX4" fmla="*/ 0 w 8759"/>
              <a:gd name="connsiteY4" fmla="*/ 4444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59" h="10000">
                <a:moveTo>
                  <a:pt x="0" y="4444"/>
                </a:moveTo>
                <a:lnTo>
                  <a:pt x="8759" y="0"/>
                </a:lnTo>
                <a:lnTo>
                  <a:pt x="8759" y="10000"/>
                </a:lnTo>
                <a:lnTo>
                  <a:pt x="0" y="7778"/>
                </a:lnTo>
                <a:lnTo>
                  <a:pt x="0" y="4444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" name="Picture 4" descr="CKI Wordmark_mac_BW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362200"/>
            <a:ext cx="3124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AB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7" descr="Slide3"/>
          <p:cNvPicPr>
            <a:picLocks noChangeAspect="1" noChangeArrowheads="1"/>
          </p:cNvPicPr>
          <p:nvPr/>
        </p:nvPicPr>
        <p:blipFill>
          <a:blip r:embed="rId2" cstate="print"/>
          <a:srcRect l="53333" t="25561"/>
          <a:stretch>
            <a:fillRect/>
          </a:stretch>
        </p:blipFill>
        <p:spPr bwMode="auto">
          <a:xfrm>
            <a:off x="4749381" y="1600200"/>
            <a:ext cx="4394619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reeform 21"/>
          <p:cNvSpPr>
            <a:spLocks/>
          </p:cNvSpPr>
          <p:nvPr/>
        </p:nvSpPr>
        <p:spPr bwMode="auto">
          <a:xfrm>
            <a:off x="0" y="0"/>
            <a:ext cx="9144000" cy="18288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Member benefits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4" name="Rectangle 14"/>
          <p:cNvSpPr txBox="1">
            <a:spLocks noChangeArrowheads="1"/>
          </p:cNvSpPr>
          <p:nvPr/>
        </p:nvSpPr>
        <p:spPr>
          <a:xfrm>
            <a:off x="0" y="1676400"/>
            <a:ext cx="4724400" cy="5181600"/>
          </a:xfrm>
          <a:prstGeom prst="rect">
            <a:avLst/>
          </a:prstGeom>
          <a:noFill/>
        </p:spPr>
        <p:txBody>
          <a:bodyPr lIns="45720" rIns="45720"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Scholarships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Networking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District Conventions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International Convention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Service opportunities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Leadership development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Friendships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68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Slide5"/>
          <p:cNvPicPr>
            <a:picLocks noChangeAspect="1" noChangeArrowheads="1"/>
          </p:cNvPicPr>
          <p:nvPr/>
        </p:nvPicPr>
        <p:blipFill>
          <a:blip r:embed="rId2" cstate="print"/>
          <a:srcRect t="21111" r="51667"/>
          <a:stretch>
            <a:fillRect/>
          </a:stretch>
        </p:blipFill>
        <p:spPr bwMode="auto">
          <a:xfrm>
            <a:off x="0" y="1354521"/>
            <a:ext cx="4495800" cy="5503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reeform 21"/>
          <p:cNvSpPr>
            <a:spLocks/>
          </p:cNvSpPr>
          <p:nvPr/>
        </p:nvSpPr>
        <p:spPr bwMode="auto">
          <a:xfrm>
            <a:off x="0" y="0"/>
            <a:ext cx="9144000" cy="18288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Rectangle 11"/>
          <p:cNvSpPr txBox="1">
            <a:spLocks noChangeArrowheads="1"/>
          </p:cNvSpPr>
          <p:nvPr/>
        </p:nvSpPr>
        <p:spPr>
          <a:xfrm>
            <a:off x="4572000" y="1981200"/>
            <a:ext cx="4572000" cy="47244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Visit our website at [your club's website]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Contact one of our officers!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To find out more…</a:t>
            </a:r>
            <a:endParaRPr lang="en-US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>
            <a:spLocks/>
          </p:cNvSpPr>
          <p:nvPr/>
        </p:nvSpPr>
        <p:spPr bwMode="auto">
          <a:xfrm>
            <a:off x="0" y="0"/>
            <a:ext cx="9144000" cy="18288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Rectangle 13"/>
          <p:cNvSpPr txBox="1">
            <a:spLocks noChangeArrowheads="1"/>
          </p:cNvSpPr>
          <p:nvPr/>
        </p:nvSpPr>
        <p:spPr>
          <a:xfrm>
            <a:off x="685800" y="1981200"/>
            <a:ext cx="8077200" cy="4876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President-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VP of Administration-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VP of Service-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Secretary-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Treasurer-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Our executive board</a:t>
            </a:r>
            <a:endParaRPr lang="en-US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14D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>
            <a:spLocks/>
          </p:cNvSpPr>
          <p:nvPr/>
        </p:nvSpPr>
        <p:spPr bwMode="auto">
          <a:xfrm>
            <a:off x="0" y="0"/>
            <a:ext cx="9144000" cy="18288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Text</a:t>
            </a:r>
            <a:endParaRPr lang="en-US" dirty="0">
              <a:latin typeface="Century Gothic" pitchFamily="34" charset="0"/>
            </a:endParaRPr>
          </a:p>
        </p:txBody>
      </p:sp>
      <p:pic>
        <p:nvPicPr>
          <p:cNvPr id="4" name="Picture 11" descr="Slide6"/>
          <p:cNvPicPr>
            <a:picLocks noChangeAspect="1" noChangeArrowheads="1"/>
          </p:cNvPicPr>
          <p:nvPr/>
        </p:nvPicPr>
        <p:blipFill>
          <a:blip r:embed="rId2" cstate="print"/>
          <a:srcRect l="50000" t="53323"/>
          <a:stretch>
            <a:fillRect/>
          </a:stretch>
        </p:blipFill>
        <p:spPr bwMode="auto">
          <a:xfrm>
            <a:off x="4572000" y="3657600"/>
            <a:ext cx="4572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9"/>
          <p:cNvSpPr txBox="1">
            <a:spLocks noChangeArrowheads="1"/>
          </p:cNvSpPr>
          <p:nvPr/>
        </p:nvSpPr>
        <p:spPr>
          <a:xfrm>
            <a:off x="685800" y="1981200"/>
            <a:ext cx="84582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text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AB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Slide11"/>
          <p:cNvPicPr>
            <a:picLocks noChangeAspect="1" noChangeArrowheads="1"/>
          </p:cNvPicPr>
          <p:nvPr/>
        </p:nvPicPr>
        <p:blipFill>
          <a:blip r:embed="rId2" cstate="print"/>
          <a:srcRect l="50833" t="26650"/>
          <a:stretch>
            <a:fillRect/>
          </a:stretch>
        </p:blipFill>
        <p:spPr bwMode="auto">
          <a:xfrm>
            <a:off x="4443845" y="1600200"/>
            <a:ext cx="470015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reeform 21"/>
          <p:cNvSpPr>
            <a:spLocks/>
          </p:cNvSpPr>
          <p:nvPr/>
        </p:nvSpPr>
        <p:spPr bwMode="auto">
          <a:xfrm>
            <a:off x="0" y="0"/>
            <a:ext cx="9144000" cy="18288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Text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4" name="Rectangle 9"/>
          <p:cNvSpPr txBox="1">
            <a:spLocks noChangeArrowheads="1"/>
          </p:cNvSpPr>
          <p:nvPr/>
        </p:nvSpPr>
        <p:spPr>
          <a:xfrm>
            <a:off x="304800" y="1600200"/>
            <a:ext cx="3962400" cy="4876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text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0D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Slide12"/>
          <p:cNvPicPr>
            <a:picLocks noChangeAspect="1" noChangeArrowheads="1"/>
          </p:cNvPicPr>
          <p:nvPr/>
        </p:nvPicPr>
        <p:blipFill>
          <a:blip r:embed="rId2" cstate="print"/>
          <a:srcRect t="23316" r="50000"/>
          <a:stretch>
            <a:fillRect/>
          </a:stretch>
        </p:blipFill>
        <p:spPr bwMode="auto">
          <a:xfrm>
            <a:off x="0" y="1337310"/>
            <a:ext cx="4800600" cy="5520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reeform 21"/>
          <p:cNvSpPr>
            <a:spLocks/>
          </p:cNvSpPr>
          <p:nvPr/>
        </p:nvSpPr>
        <p:spPr bwMode="auto">
          <a:xfrm>
            <a:off x="0" y="0"/>
            <a:ext cx="9144000" cy="18288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Text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5" name="Rectangle 11"/>
          <p:cNvSpPr txBox="1">
            <a:spLocks noChangeArrowheads="1"/>
          </p:cNvSpPr>
          <p:nvPr/>
        </p:nvSpPr>
        <p:spPr>
          <a:xfrm>
            <a:off x="4800600" y="1981200"/>
            <a:ext cx="41910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text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>
            <a:spLocks/>
          </p:cNvSpPr>
          <p:nvPr/>
        </p:nvSpPr>
        <p:spPr bwMode="auto">
          <a:xfrm>
            <a:off x="0" y="0"/>
            <a:ext cx="9144000" cy="18288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Text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4" name="Rectangle 9"/>
          <p:cNvSpPr txBox="1">
            <a:spLocks noChangeArrowheads="1"/>
          </p:cNvSpPr>
          <p:nvPr/>
        </p:nvSpPr>
        <p:spPr>
          <a:xfrm>
            <a:off x="381000" y="1905000"/>
            <a:ext cx="8305800" cy="4648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text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68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 descr="Slide8"/>
          <p:cNvPicPr>
            <a:picLocks noChangeAspect="1" noChangeArrowheads="1"/>
          </p:cNvPicPr>
          <p:nvPr/>
        </p:nvPicPr>
        <p:blipFill>
          <a:blip r:embed="rId2" cstate="print"/>
          <a:srcRect t="23316" r="50000"/>
          <a:stretch>
            <a:fillRect/>
          </a:stretch>
        </p:blipFill>
        <p:spPr bwMode="auto">
          <a:xfrm>
            <a:off x="-1" y="1337308"/>
            <a:ext cx="4800601" cy="5520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reeform 21"/>
          <p:cNvSpPr>
            <a:spLocks/>
          </p:cNvSpPr>
          <p:nvPr/>
        </p:nvSpPr>
        <p:spPr bwMode="auto">
          <a:xfrm>
            <a:off x="0" y="0"/>
            <a:ext cx="9144000" cy="18288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Text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5" name="Rectangle 11"/>
          <p:cNvSpPr txBox="1">
            <a:spLocks noChangeArrowheads="1"/>
          </p:cNvSpPr>
          <p:nvPr/>
        </p:nvSpPr>
        <p:spPr>
          <a:xfrm>
            <a:off x="4800600" y="1981200"/>
            <a:ext cx="41910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text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0D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3" descr="Slide7"/>
          <p:cNvPicPr>
            <a:picLocks noChangeAspect="1" noChangeArrowheads="1"/>
          </p:cNvPicPr>
          <p:nvPr/>
        </p:nvPicPr>
        <p:blipFill>
          <a:blip r:embed="rId2" cstate="print"/>
          <a:srcRect l="50000" t="23339"/>
          <a:stretch>
            <a:fillRect/>
          </a:stretch>
        </p:blipFill>
        <p:spPr bwMode="auto">
          <a:xfrm>
            <a:off x="4572000" y="1601788"/>
            <a:ext cx="4572000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reeform 21"/>
          <p:cNvSpPr>
            <a:spLocks/>
          </p:cNvSpPr>
          <p:nvPr/>
        </p:nvSpPr>
        <p:spPr bwMode="auto">
          <a:xfrm>
            <a:off x="0" y="0"/>
            <a:ext cx="9144000" cy="18288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What is CKI?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6" name="Rectangle 14"/>
          <p:cNvSpPr txBox="1">
            <a:spLocks noChangeArrowheads="1"/>
          </p:cNvSpPr>
          <p:nvPr/>
        </p:nvSpPr>
        <p:spPr>
          <a:xfrm>
            <a:off x="152400" y="1905000"/>
            <a:ext cx="44958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Circle K International is the world's premier collegiate service organization that promotes Service, Leadership, and Fellowship.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6D5047"/>
              </a:solidFill>
              <a:effectLst/>
              <a:uLnTx/>
              <a:uFillTx/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8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>
            <a:spLocks/>
          </p:cNvSpPr>
          <p:nvPr/>
        </p:nvSpPr>
        <p:spPr bwMode="auto">
          <a:xfrm>
            <a:off x="0" y="0"/>
            <a:ext cx="9144000" cy="18288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Service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5" name="Rectangle 13"/>
          <p:cNvSpPr txBox="1">
            <a:spLocks noChangeArrowheads="1"/>
          </p:cNvSpPr>
          <p:nvPr/>
        </p:nvSpPr>
        <p:spPr>
          <a:xfrm>
            <a:off x="228600" y="1905000"/>
            <a:ext cx="4343400" cy="46482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>
                <a:tab pos="177800" algn="ctr"/>
                <a:tab pos="4572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The core of CKI is service.  Its members seek to improve their campus and communities through various service events and programs.</a:t>
            </a:r>
          </a:p>
        </p:txBody>
      </p:sp>
      <p:pic>
        <p:nvPicPr>
          <p:cNvPr id="6" name="Picture 15" descr="Slide16"/>
          <p:cNvPicPr>
            <a:picLocks noChangeAspect="1" noChangeArrowheads="1"/>
          </p:cNvPicPr>
          <p:nvPr/>
        </p:nvPicPr>
        <p:blipFill>
          <a:blip r:embed="rId2" cstate="print"/>
          <a:srcRect l="50833" t="28872" r="1667" b="20005"/>
          <a:stretch>
            <a:fillRect/>
          </a:stretch>
        </p:blipFill>
        <p:spPr bwMode="auto">
          <a:xfrm>
            <a:off x="4648200" y="1981200"/>
            <a:ext cx="4343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8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>
            <a:spLocks/>
          </p:cNvSpPr>
          <p:nvPr/>
        </p:nvSpPr>
        <p:spPr bwMode="auto">
          <a:xfrm>
            <a:off x="0" y="0"/>
            <a:ext cx="9144000" cy="18288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Century Gothic" pitchFamily="34" charset="0"/>
              </a:rPr>
              <a:t>Upcoming Club/District projects</a:t>
            </a:r>
            <a:endParaRPr lang="en-US" sz="4000" dirty="0">
              <a:latin typeface="Century Gothic" pitchFamily="34" charset="0"/>
            </a:endParaRPr>
          </a:p>
        </p:txBody>
      </p:sp>
      <p:sp>
        <p:nvSpPr>
          <p:cNvPr id="4" name="Rectangle 13"/>
          <p:cNvSpPr txBox="1">
            <a:spLocks noChangeArrowheads="1"/>
          </p:cNvSpPr>
          <p:nvPr/>
        </p:nvSpPr>
        <p:spPr bwMode="auto">
          <a:xfrm>
            <a:off x="609600" y="1752600"/>
            <a:ext cx="8077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rgbClr val="FFFFFF"/>
              </a:buClr>
              <a:buFontTx/>
              <a:buChar char="•"/>
              <a:defRPr/>
            </a:pPr>
            <a:r>
              <a:rPr lang="en-US" sz="3200" kern="0" dirty="0">
                <a:solidFill>
                  <a:schemeClr val="bg1"/>
                </a:solidFill>
                <a:latin typeface="Century Gothic" pitchFamily="34" charset="0"/>
              </a:rPr>
              <a:t>[List upcoming club and district service events]</a:t>
            </a:r>
            <a:endParaRPr lang="en-US" sz="1600" kern="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5" name="Text Box 26"/>
          <p:cNvSpPr txBox="1">
            <a:spLocks noChangeArrowheads="1"/>
          </p:cNvSpPr>
          <p:nvPr/>
        </p:nvSpPr>
        <p:spPr bwMode="auto">
          <a:xfrm rot="20832717">
            <a:off x="5585853" y="4975653"/>
            <a:ext cx="3795644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DED2CE"/>
                </a:solidFill>
                <a:latin typeface="FloMotion" pitchFamily="2" charset="0"/>
              </a:rPr>
              <a:t>Live to Serve, Love to Serve.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D50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Slide10"/>
          <p:cNvPicPr>
            <a:picLocks noChangeAspect="1" noChangeArrowheads="1"/>
          </p:cNvPicPr>
          <p:nvPr/>
        </p:nvPicPr>
        <p:blipFill>
          <a:blip r:embed="rId2" cstate="print"/>
          <a:srcRect l="50000" t="24444"/>
          <a:stretch>
            <a:fillRect/>
          </a:stretch>
        </p:blipFill>
        <p:spPr bwMode="auto">
          <a:xfrm>
            <a:off x="4419600" y="1503680"/>
            <a:ext cx="4724400" cy="5354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reeform 21"/>
          <p:cNvSpPr>
            <a:spLocks/>
          </p:cNvSpPr>
          <p:nvPr/>
        </p:nvSpPr>
        <p:spPr bwMode="auto">
          <a:xfrm>
            <a:off x="0" y="0"/>
            <a:ext cx="9144000" cy="18288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Leadership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4" name="Rectangle 10"/>
          <p:cNvSpPr txBox="1">
            <a:spLocks noChangeArrowheads="1"/>
          </p:cNvSpPr>
          <p:nvPr/>
        </p:nvSpPr>
        <p:spPr>
          <a:xfrm>
            <a:off x="152400" y="1752600"/>
            <a:ext cx="4267200" cy="51054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 typeface="Arial" pitchFamily="34" charset="0"/>
              <a:buChar char="•"/>
              <a:tabLst>
                <a:tab pos="177800" algn="ctr"/>
                <a:tab pos="4572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CKI provides numerous opportunities for leadership development as it strives to aid members in realizing their service leadership potential.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D50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>
            <a:spLocks/>
          </p:cNvSpPr>
          <p:nvPr/>
        </p:nvSpPr>
        <p:spPr bwMode="auto">
          <a:xfrm>
            <a:off x="0" y="0"/>
            <a:ext cx="9144000" cy="18288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Leadership Opportunities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4" name="Rectangle 24"/>
          <p:cNvSpPr txBox="1">
            <a:spLocks noChangeArrowheads="1"/>
          </p:cNvSpPr>
          <p:nvPr/>
        </p:nvSpPr>
        <p:spPr>
          <a:xfrm>
            <a:off x="685800" y="1981200"/>
            <a:ext cx="76962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Your club's executive board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The district's executive board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  <a:latin typeface="Century Gothic" pitchFamily="34" charset="0"/>
              </a:rPr>
              <a:t>International Office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3B1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3" descr="Slide4"/>
          <p:cNvPicPr>
            <a:picLocks noChangeAspect="1" noChangeArrowheads="1"/>
          </p:cNvPicPr>
          <p:nvPr/>
        </p:nvPicPr>
        <p:blipFill>
          <a:blip r:embed="rId2" cstate="print"/>
          <a:srcRect l="50000" t="23316"/>
          <a:stretch>
            <a:fillRect/>
          </a:stretch>
        </p:blipFill>
        <p:spPr bwMode="auto">
          <a:xfrm>
            <a:off x="4572000" y="1600200"/>
            <a:ext cx="4572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reeform 21"/>
          <p:cNvSpPr>
            <a:spLocks/>
          </p:cNvSpPr>
          <p:nvPr/>
        </p:nvSpPr>
        <p:spPr bwMode="auto">
          <a:xfrm>
            <a:off x="0" y="0"/>
            <a:ext cx="9144000" cy="18288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Fellowship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4" name="Rectangle 9"/>
          <p:cNvSpPr txBox="1">
            <a:spLocks noChangeArrowheads="1"/>
          </p:cNvSpPr>
          <p:nvPr/>
        </p:nvSpPr>
        <p:spPr>
          <a:xfrm>
            <a:off x="304800" y="1981200"/>
            <a:ext cx="38100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CKI is based on a strong foundation of friendships made through various club, district, and national social events.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3B1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>
            <a:spLocks/>
          </p:cNvSpPr>
          <p:nvPr/>
        </p:nvSpPr>
        <p:spPr bwMode="auto">
          <a:xfrm>
            <a:off x="0" y="0"/>
            <a:ext cx="9144000" cy="18288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Upcoming District events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r>
              <a:rPr lang="en-US" sz="3000" dirty="0" smtClean="0">
                <a:solidFill>
                  <a:schemeClr val="bg1"/>
                </a:solidFill>
                <a:latin typeface="Century Gothic" pitchFamily="34" charset="0"/>
              </a:rPr>
              <a:t>Fall training rally – </a:t>
            </a:r>
            <a:r>
              <a:rPr lang="en-US" sz="3000" dirty="0" smtClean="0">
                <a:solidFill>
                  <a:schemeClr val="bg1"/>
                </a:solidFill>
                <a:latin typeface="Century Gothic" pitchFamily="34" charset="0"/>
              </a:rPr>
              <a:t>TBA</a:t>
            </a:r>
            <a:endParaRPr lang="en-US" sz="3000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r>
              <a:rPr lang="en-US" sz="3000" dirty="0" smtClean="0">
                <a:solidFill>
                  <a:schemeClr val="bg1"/>
                </a:solidFill>
                <a:latin typeface="Century Gothic" pitchFamily="34" charset="0"/>
              </a:rPr>
              <a:t>Total K Day – </a:t>
            </a:r>
            <a:r>
              <a:rPr lang="en-US" sz="3000" dirty="0" smtClean="0">
                <a:solidFill>
                  <a:schemeClr val="bg1"/>
                </a:solidFill>
                <a:latin typeface="Century Gothic" pitchFamily="34" charset="0"/>
              </a:rPr>
              <a:t>TBA</a:t>
            </a:r>
            <a:endParaRPr lang="en-US" sz="3000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r>
              <a:rPr lang="en-US" sz="3000" dirty="0" smtClean="0">
                <a:solidFill>
                  <a:schemeClr val="bg1"/>
                </a:solidFill>
                <a:latin typeface="Century Gothic" pitchFamily="34" charset="0"/>
              </a:rPr>
              <a:t>District Convention – February 18-20</a:t>
            </a:r>
          </a:p>
          <a:p>
            <a:r>
              <a:rPr lang="en-US" sz="3000" dirty="0" smtClean="0">
                <a:solidFill>
                  <a:schemeClr val="bg1"/>
                </a:solidFill>
                <a:latin typeface="Century Gothic" pitchFamily="34" charset="0"/>
              </a:rPr>
              <a:t>Spring Officer Training Conference – </a:t>
            </a:r>
            <a:r>
              <a:rPr lang="en-US" sz="3000" dirty="0" smtClean="0">
                <a:solidFill>
                  <a:schemeClr val="bg1"/>
                </a:solidFill>
                <a:latin typeface="Century Gothic" pitchFamily="34" charset="0"/>
              </a:rPr>
              <a:t>TBA</a:t>
            </a:r>
            <a:endParaRPr lang="en-US" sz="3000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endParaRPr lang="en-US" sz="3000" dirty="0" smtClean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6" name="Picture 5" descr="crabby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34200" y="5562600"/>
            <a:ext cx="1651763" cy="1109243"/>
          </a:xfrm>
          <a:prstGeom prst="rect">
            <a:avLst/>
          </a:prstGeom>
        </p:spPr>
      </p:pic>
      <p:sp>
        <p:nvSpPr>
          <p:cNvPr id="7" name="Rounded Rectangular Callout 6"/>
          <p:cNvSpPr/>
          <p:nvPr/>
        </p:nvSpPr>
        <p:spPr>
          <a:xfrm>
            <a:off x="4038600" y="4876800"/>
            <a:ext cx="2438400" cy="1143000"/>
          </a:xfrm>
          <a:prstGeom prst="wedgeRoundRectCallout">
            <a:avLst>
              <a:gd name="adj1" fmla="val 64791"/>
              <a:gd name="adj2" fmla="val 47010"/>
              <a:gd name="adj3" fmla="val 16667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FloMotion" pitchFamily="2" charset="0"/>
              </a:rPr>
              <a:t>Hope to see everyone there!!</a:t>
            </a:r>
            <a:endParaRPr lang="en-US" sz="2400" dirty="0">
              <a:solidFill>
                <a:schemeClr val="tx1"/>
              </a:solidFill>
              <a:latin typeface="FloMotion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19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1"/>
          <p:cNvSpPr>
            <a:spLocks/>
          </p:cNvSpPr>
          <p:nvPr/>
        </p:nvSpPr>
        <p:spPr bwMode="auto">
          <a:xfrm>
            <a:off x="0" y="0"/>
            <a:ext cx="9144000" cy="1828800"/>
          </a:xfrm>
          <a:custGeom>
            <a:avLst/>
            <a:gdLst>
              <a:gd name="T0" fmla="*/ 0 w 10620"/>
              <a:gd name="T1" fmla="*/ 1440 h 2880"/>
              <a:gd name="T2" fmla="*/ 10620 w 10620"/>
              <a:gd name="T3" fmla="*/ 0 h 2880"/>
              <a:gd name="T4" fmla="*/ 10620 w 10620"/>
              <a:gd name="T5" fmla="*/ 2880 h 2880"/>
              <a:gd name="T6" fmla="*/ 0 w 10620"/>
              <a:gd name="T7" fmla="*/ 2160 h 2880"/>
              <a:gd name="T8" fmla="*/ 0 w 10620"/>
              <a:gd name="T9" fmla="*/ 144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How to become a member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4" name="Rectangle 10"/>
          <p:cNvSpPr txBox="1">
            <a:spLocks noChangeArrowheads="1"/>
          </p:cNvSpPr>
          <p:nvPr/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Dues: [your club's membership dues]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</a:rPr>
              <a:t>Willingness to participate and serve our community [list any minimum membership requirements your club has]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237</Words>
  <Application>Microsoft Office PowerPoint</Application>
  <PresentationFormat>On-screen Show (4:3)</PresentationFormat>
  <Paragraphs>51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What is CKI?</vt:lpstr>
      <vt:lpstr>Service</vt:lpstr>
      <vt:lpstr>Upcoming Club/District projects</vt:lpstr>
      <vt:lpstr>Leadership</vt:lpstr>
      <vt:lpstr>Leadership Opportunities</vt:lpstr>
      <vt:lpstr>Fellowship</vt:lpstr>
      <vt:lpstr>Upcoming District events</vt:lpstr>
      <vt:lpstr>How to become a member</vt:lpstr>
      <vt:lpstr>Member benefits</vt:lpstr>
      <vt:lpstr>To find out more…</vt:lpstr>
      <vt:lpstr>Our executive board</vt:lpstr>
      <vt:lpstr>Text</vt:lpstr>
      <vt:lpstr>Text</vt:lpstr>
      <vt:lpstr>Text</vt:lpstr>
      <vt:lpstr>Text</vt:lpstr>
      <vt:lpstr>Text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Sijia Rong</dc:creator>
  <cp:lastModifiedBy>Rachel Villaroel</cp:lastModifiedBy>
  <cp:revision>12</cp:revision>
  <dcterms:created xsi:type="dcterms:W3CDTF">2010-07-15T02:39:07Z</dcterms:created>
  <dcterms:modified xsi:type="dcterms:W3CDTF">2012-07-16T22:36:41Z</dcterms:modified>
</cp:coreProperties>
</file>